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12CD7C-F793-43AA-B52A-A5B9AE55A539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B25799-E1FD-4D6D-A673-906F3A308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PŘEHLED NEJÚŽIVANĚJŠÍCH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TERMÍNŮ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LATINSKÁ  TERMINOLOGIE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95536" y="332656"/>
            <a:ext cx="2939523" cy="769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Řešení</a:t>
            </a:r>
          </a:p>
          <a:p>
            <a:endParaRPr lang="cs-CZ" sz="26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anděly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peněz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hradě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pěstmi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rukou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rodiče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břemena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dny, dni (dnové)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kolo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hyeny!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utrpeních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telete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králi</a:t>
            </a:r>
          </a:p>
          <a:p>
            <a:pPr>
              <a:buFontTx/>
              <a:buChar char="-"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476672"/>
            <a:ext cx="3562194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sedí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býval by byl napsán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Obírejte!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nalepovali bychom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seděl jsi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budeme škubat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tvrdému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strýcově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včelích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Karkulčiny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obou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mně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mí, moji</a:t>
            </a:r>
          </a:p>
          <a:p>
            <a:pPr>
              <a:buFontTx/>
              <a:buChar char="-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Soudce!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836712"/>
            <a:ext cx="56522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Zdroje:</a:t>
            </a:r>
          </a:p>
          <a:p>
            <a:endParaRPr lang="cs-CZ" sz="24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Martinková,V.: Český jazyk 2,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Trizonia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Praha 1992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Martinková,V.: Český jazyk 3,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Trizonia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Praha 1993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692696"/>
            <a:ext cx="5734262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ROD  (JMENNÝ)</a:t>
            </a:r>
          </a:p>
          <a:p>
            <a:pPr marL="514350" indent="-514350"/>
            <a:endParaRPr lang="cs-CZ" sz="2600" b="1" dirty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 mužský   -   maskulinum     -  m.</a:t>
            </a:r>
          </a:p>
          <a:p>
            <a:pPr marL="514350" indent="-514350"/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ženský    -   femininum        - 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střední    -   neutrum            -  n.</a:t>
            </a:r>
          </a:p>
          <a:p>
            <a:pPr marL="514350" indent="-514350"/>
            <a:endParaRPr lang="cs-CZ" sz="2600" b="1" dirty="0">
              <a:latin typeface="Arial" pitchFamily="34" charset="0"/>
              <a:cs typeface="Arial" pitchFamily="34" charset="0"/>
            </a:endParaRPr>
          </a:p>
          <a:p>
            <a:pPr marL="514350" indent="-514350"/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2"/>
            </a:pP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ČÍSLO</a:t>
            </a:r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endParaRPr lang="cs-CZ" sz="2600" b="1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cs-CZ" sz="2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jednotné   -   singulár 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 množné    -   plurál     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(dvojné)    -  duál        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du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/>
            <a:r>
              <a:rPr lang="cs-CZ" sz="2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cs-CZ" sz="2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836712"/>
            <a:ext cx="41408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PÁD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ominativ	 - 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nom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genitiv		 -  gen. </a:t>
            </a:r>
          </a:p>
          <a:p>
            <a:pPr marL="514350" indent="-514350">
              <a:buAutoNum type="arabicPeriod"/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ativ                 -  dat.</a:t>
            </a:r>
          </a:p>
          <a:p>
            <a:pPr marL="514350" indent="-514350">
              <a:buAutoNum type="arabicPeriod"/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a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kuzativ  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akuz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okativ    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vok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lokál		 - lok.</a:t>
            </a:r>
          </a:p>
          <a:p>
            <a:pPr marL="514350" indent="-514350">
              <a:buAutoNum type="arabicPeriod"/>
            </a:pPr>
            <a:r>
              <a:rPr lang="cs-CZ" sz="2600" b="1" dirty="0">
                <a:latin typeface="Arial" pitchFamily="34" charset="0"/>
                <a:cs typeface="Arial" pitchFamily="34" charset="0"/>
              </a:rPr>
              <a:t>i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nstrumentál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instr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92696"/>
            <a:ext cx="814517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ZPŮSOB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oznamovací   -  indikativ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indik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rozkazovací   -  imperativ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imper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podmiňovací -  kondicionál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kondic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600" b="1" dirty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ČAS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přítomný      -  prézens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préz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minulý          -  préteritum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prét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                    - perfektum (v minulosti ukončený)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budoucí        - futurum         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fut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404664"/>
            <a:ext cx="642836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ROD  (SLOVESNÝ)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činný		- aktivum	- akt.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trpný		- pasivum	- pas.</a:t>
            </a:r>
          </a:p>
          <a:p>
            <a:endParaRPr lang="cs-CZ" sz="2600" b="1" dirty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VID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dokonavý	- perfektum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pf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nedokonavý	- imperfektum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ipf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600" b="1" dirty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Zvratné sloveso	- reflexivum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příčestí			- participium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přechodník		- transgresiv</a:t>
            </a:r>
          </a:p>
          <a:p>
            <a:r>
              <a:rPr lang="cs-CZ" sz="2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cs-CZ" sz="2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836712"/>
            <a:ext cx="7874271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9.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VĚTNÉ  ČLENY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podmět		- subjekt	- S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přísudek		- predikát	- P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přívlastek	- atribut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- s (shodný)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                                                    - n (neshodný)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příslovečné určení	- adverbiale   - Ad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	- způsobu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modi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Adm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	- místa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loci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Adl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	- času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tempori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Adt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	- důvodu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causae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Adc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předmět		- objekt	- O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doplněk		- atribut verbální    - 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Atv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476672"/>
            <a:ext cx="625042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10. </a:t>
            </a:r>
            <a:r>
              <a:rPr lang="cs-CZ" sz="26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SLOVNÍ  DRUHY</a:t>
            </a:r>
          </a:p>
          <a:p>
            <a:endParaRPr lang="cs-CZ" sz="2600" b="1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1. podstatné jméno	- substantivum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2. přídavné jméno	- adjektivum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3. zájmeno		- pronomen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4. číslovka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numerale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5. sloveso		- verbum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 6. příslovce		- adverbium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7. předložka		- prepozice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8. spojka		- konjunkce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 9. částice		- partikule</a:t>
            </a: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  10. citoslovce		- interjekce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116632"/>
            <a:ext cx="355257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CVIČENÍ</a:t>
            </a:r>
          </a:p>
          <a:p>
            <a:endParaRPr lang="cs-CZ" sz="26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Utvořte: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anděl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instr.pl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peníz		- gen.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hrad		- lok.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pěst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instr.pl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ruka		- gen.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rodič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nom.pl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břímě		- gen.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den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nom.pl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kolo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akuz.sg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hyena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vok.pl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utrpení	- lok.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tele		- gen.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král		- dat.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endParaRPr lang="cs-CZ" sz="26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332656"/>
            <a:ext cx="603883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sedět		- 3.os.pl.préz.indik.akt.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napsat	- 3.os.sg.prét.kondic.pas.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obírat	- 2.os.pl.imper.akt.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nalepovat	- 1.os.pl.préz.kondic.akt.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sedět		- 2.os.sg.prét.indik.akt.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škubat	- 2.os.pl.fut.indik.akt.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tvrdý		- dat.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strýcův	- lok.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včelí		- lok.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Karkulčin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akuz.pl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obě		- lok.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já		- dat.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můj	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nom.pl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soudce	-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vok.sg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133</TotalTime>
  <Words>236</Words>
  <Application>Microsoft Office PowerPoint</Application>
  <PresentationFormat>Předvádění na obrazovce (4:3)</PresentationFormat>
  <Paragraphs>143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LATINSKÁ  TERMINOLOGIE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LATINSKÁ  TERMINOLOGIE</dc:title>
  <dc:creator>jarek</dc:creator>
  <cp:lastModifiedBy>renab</cp:lastModifiedBy>
  <cp:revision>14</cp:revision>
  <dcterms:created xsi:type="dcterms:W3CDTF">2012-11-15T15:28:18Z</dcterms:created>
  <dcterms:modified xsi:type="dcterms:W3CDTF">2012-11-16T06:53:31Z</dcterms:modified>
</cp:coreProperties>
</file>